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</p:sldIdLst>
  <p:sldSz cx="9144000" cy="6858000" type="screen4x3"/>
  <p:notesSz cx="6858000" cy="9144000"/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HK" smtClean="0"/>
              <a:t>Click to edit Master subtitle style</a:t>
            </a:r>
            <a:endParaRPr lang="zh-HK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12027"/>
            <a:ext cx="1905000" cy="5943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16416" y="5733256"/>
            <a:ext cx="720080" cy="960106"/>
          </a:xfrm>
          <a:prstGeom prst="rect">
            <a:avLst/>
          </a:prstGeom>
        </p:spPr>
      </p:pic>
      <p:pic>
        <p:nvPicPr>
          <p:cNvPr id="2050" name="Picture 2" descr="C:\Users\Paulmui\Pictures\relay2013\racepicture\191131cwdnmrhmn9frhmcf.jp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766102"/>
            <a:ext cx="1280140" cy="960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579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650979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200374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848539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303497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477966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929091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887005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HK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HK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759148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743730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330952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HK" smtClean="0"/>
              <a:t>Click to edit Master title style</a:t>
            </a:r>
            <a:endParaRPr lang="zh-HK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HK" smtClean="0"/>
              <a:t>Click to edit Master text styles</a:t>
            </a:r>
          </a:p>
          <a:p>
            <a:pPr lvl="1"/>
            <a:r>
              <a:rPr lang="en-US" altLang="zh-HK" smtClean="0"/>
              <a:t>Second level</a:t>
            </a:r>
          </a:p>
          <a:p>
            <a:pPr lvl="2"/>
            <a:r>
              <a:rPr lang="en-US" altLang="zh-HK" smtClean="0"/>
              <a:t>Third level</a:t>
            </a:r>
          </a:p>
          <a:p>
            <a:pPr lvl="3"/>
            <a:r>
              <a:rPr lang="en-US" altLang="zh-HK" smtClean="0"/>
              <a:t>Fourth level</a:t>
            </a:r>
          </a:p>
          <a:p>
            <a:pPr lvl="4"/>
            <a:r>
              <a:rPr lang="en-US" altLang="zh-HK" smtClean="0"/>
              <a:t>Fifth level</a:t>
            </a:r>
            <a:endParaRPr lang="zh-HK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E7B7E-F66E-4EB2-BCE1-48FB4FA9E8E3}" type="datetimeFigureOut">
              <a:rPr lang="zh-HK" altLang="en-US" smtClean="0"/>
              <a:t>12/1/2014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97067C-4CE7-4737-99CB-F12D966D5E6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094981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H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092280" cy="792088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zh-HK" sz="3600" b="1" dirty="0" smtClean="0"/>
              <a:t>2013/14</a:t>
            </a:r>
            <a:r>
              <a:rPr lang="zh-CN" altLang="zh-HK" sz="3600" b="1" dirty="0"/>
              <a:t>年度一起跑年</a:t>
            </a:r>
            <a:r>
              <a:rPr lang="zh-CN" altLang="zh-HK" sz="3600" b="1" dirty="0" smtClean="0"/>
              <a:t>会年</a:t>
            </a:r>
            <a:r>
              <a:rPr lang="zh-CN" altLang="zh-HK" sz="3600" b="1" dirty="0"/>
              <a:t>度奖感言</a:t>
            </a:r>
            <a:r>
              <a:rPr lang="zh-TW" altLang="zh-HK" dirty="0"/>
              <a:t/>
            </a:r>
            <a:br>
              <a:rPr lang="zh-TW" altLang="zh-HK" dirty="0"/>
            </a:br>
            <a:endParaRPr lang="zh-HK" altLang="en-US" dirty="0"/>
          </a:p>
        </p:txBody>
      </p:sp>
      <p:pic>
        <p:nvPicPr>
          <p:cNvPr id="1027" name="Picture 3" descr="C:\Users\Paulmui\Pictures\relay2013\racepicture\191131cwdnmrhmn9frhmc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8964488" cy="592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667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zh-HK" b="1" dirty="0" smtClean="0"/>
              <a:t>2013/14</a:t>
            </a:r>
            <a:r>
              <a:rPr lang="zh-CN" altLang="zh-HK" b="1" dirty="0"/>
              <a:t>年度一起跑年会</a:t>
            </a:r>
            <a:r>
              <a:rPr lang="zh-TW" altLang="zh-HK" dirty="0"/>
              <a:t/>
            </a:r>
            <a:br>
              <a:rPr lang="zh-TW" altLang="zh-HK" dirty="0"/>
            </a:br>
            <a:r>
              <a:rPr lang="zh-CN" altLang="zh-HK" b="1" dirty="0"/>
              <a:t>年度奖感言</a:t>
            </a:r>
            <a:r>
              <a:rPr lang="zh-TW" altLang="zh-HK" dirty="0"/>
              <a:t/>
            </a:r>
            <a:br>
              <a:rPr lang="zh-TW" altLang="zh-HK" dirty="0"/>
            </a:b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1012118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5544616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zh-HK" b="1" dirty="0"/>
              <a:t>很榮幸再次獲得—起跑年度奖</a:t>
            </a:r>
            <a:r>
              <a:rPr lang="zh-TW" altLang="zh-HK" b="1" dirty="0" smtClean="0"/>
              <a:t>。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 smtClean="0"/>
              <a:t>適</a:t>
            </a:r>
            <a:r>
              <a:rPr lang="zh-CN" altLang="zh-HK" b="1" dirty="0"/>
              <a:t>逢老梅约跑五周年，今年这奖也是意义重</a:t>
            </a:r>
            <a:r>
              <a:rPr lang="zh-CN" altLang="zh-HK" b="1" dirty="0" smtClean="0"/>
              <a:t>大</a:t>
            </a:r>
            <a:r>
              <a:rPr lang="en-US" altLang="zh-CN" b="1" dirty="0" smtClean="0"/>
              <a:t>.</a:t>
            </a:r>
            <a:br>
              <a:rPr lang="en-US" altLang="zh-CN" b="1" dirty="0" smtClean="0"/>
            </a:br>
            <a:r>
              <a:rPr lang="en-US" altLang="zh-CN" b="1" dirty="0"/>
              <a:t/>
            </a:r>
            <a:br>
              <a:rPr lang="en-US" altLang="zh-CN" b="1" dirty="0"/>
            </a:br>
            <a:r>
              <a:rPr lang="zh-CN" altLang="zh-HK" b="1" dirty="0" smtClean="0"/>
              <a:t>须</a:t>
            </a:r>
            <a:r>
              <a:rPr lang="zh-CN" altLang="zh-HK" b="1" dirty="0"/>
              <a:t>然老梅做事一向是只作自己也享受的事情，工作如是，工余也是这樣。从來沒有期待和计较回報，不过得到大家认同，也是很大鼓舞。</a:t>
            </a:r>
            <a:r>
              <a:rPr lang="zh-TW" altLang="zh-HK" dirty="0"/>
              <a:t/>
            </a:r>
            <a:br>
              <a:rPr lang="zh-TW" altLang="zh-HK" dirty="0"/>
            </a:b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79290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5328592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/>
              <a:t>人生在世</a:t>
            </a:r>
            <a:r>
              <a:rPr lang="zh-TW" altLang="zh-HK" b="1" dirty="0"/>
              <a:t>,</a:t>
            </a:r>
            <a:r>
              <a:rPr lang="zh-CN" altLang="zh-HK" b="1" dirty="0"/>
              <a:t>一定要有梦想</a:t>
            </a:r>
            <a:r>
              <a:rPr lang="zh-TW" altLang="zh-HK" b="1" dirty="0"/>
              <a:t>, </a:t>
            </a:r>
            <a:r>
              <a:rPr lang="zh-CN" altLang="zh-HK" b="1" dirty="0"/>
              <a:t>要有激惰去追求理想</a:t>
            </a:r>
            <a:r>
              <a:rPr lang="zh-TW" altLang="zh-HK" b="1" dirty="0"/>
              <a:t>, </a:t>
            </a:r>
            <a:r>
              <a:rPr lang="zh-CN" altLang="zh-HK" b="1" dirty="0"/>
              <a:t>这样才能坚持</a:t>
            </a:r>
            <a:r>
              <a:rPr lang="zh-TW" altLang="zh-HK" b="1" dirty="0" smtClean="0"/>
              <a:t>.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en-US" altLang="zh-TW" b="1" dirty="0"/>
              <a:t/>
            </a:r>
            <a:br>
              <a:rPr lang="en-US" altLang="zh-TW" b="1" dirty="0"/>
            </a:br>
            <a:r>
              <a:rPr lang="zh-CN" altLang="zh-HK" b="1" dirty="0" smtClean="0"/>
              <a:t>我</a:t>
            </a:r>
            <a:r>
              <a:rPr lang="zh-CN" altLang="zh-HK" b="1" dirty="0"/>
              <a:t>对运动特别是跑步是有很大很高的梦</a:t>
            </a:r>
            <a:r>
              <a:rPr lang="zh-TW" altLang="zh-HK" b="1" dirty="0"/>
              <a:t>, </a:t>
            </a:r>
            <a:r>
              <a:rPr lang="zh-CN" altLang="zh-HK" b="1" dirty="0"/>
              <a:t>这个梦启发了无数激情去追求</a:t>
            </a:r>
            <a:r>
              <a:rPr lang="zh-TW" altLang="zh-HK" b="1" dirty="0"/>
              <a:t>, </a:t>
            </a:r>
            <a:r>
              <a:rPr lang="zh-CN" altLang="zh-HK" b="1" dirty="0"/>
              <a:t>因而留下了不小能令自已小骄傲的记忆</a:t>
            </a:r>
            <a:r>
              <a:rPr lang="zh-TW" altLang="zh-HK" b="1" dirty="0"/>
              <a:t>, </a:t>
            </a:r>
            <a:r>
              <a:rPr lang="zh-CN" altLang="zh-HK" b="1" dirty="0"/>
              <a:t>令周日约跑</a:t>
            </a:r>
            <a:r>
              <a:rPr lang="zh-TW" altLang="zh-HK" b="1" dirty="0"/>
              <a:t>, </a:t>
            </a:r>
            <a:r>
              <a:rPr lang="zh-CN" altLang="zh-HK" b="1" dirty="0"/>
              <a:t>周四速度练习能风雨不改持续五年</a:t>
            </a:r>
            <a:r>
              <a:rPr lang="zh-TW" altLang="zh-HK" b="1" dirty="0"/>
              <a:t>.</a:t>
            </a:r>
            <a:r>
              <a:rPr lang="zh-TW" altLang="zh-HK" dirty="0"/>
              <a:t/>
            </a:r>
            <a:br>
              <a:rPr lang="zh-TW" altLang="zh-HK" dirty="0"/>
            </a:b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4285283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52737"/>
            <a:ext cx="7772400" cy="5400599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/>
              <a:t>一起跑成功主要还是靠大家共同努力，无私付出。无数次出游都会有自愿者放棄私人時间悉心安排一切</a:t>
            </a:r>
            <a:r>
              <a:rPr lang="zh-CN" altLang="zh-HK" b="1" dirty="0" smtClean="0"/>
              <a:t>。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en-US" altLang="zh-CN" b="1" dirty="0"/>
              <a:t/>
            </a:r>
            <a:br>
              <a:rPr lang="en-US" altLang="zh-CN" b="1" dirty="0"/>
            </a:br>
            <a:r>
              <a:rPr lang="zh-CN" altLang="zh-HK" b="1" dirty="0" smtClean="0"/>
              <a:t>周</a:t>
            </a:r>
            <a:r>
              <a:rPr lang="zh-CN" altLang="zh-HK" b="1" dirty="0"/>
              <a:t>日约跑和中医大速度练习参加人数与日俱增，觉得这些最重要还是有一班不断扩大的中堅份子在墨墨努力。</a:t>
            </a:r>
            <a:r>
              <a:rPr lang="zh-TW" altLang="zh-HK" dirty="0"/>
              <a:t/>
            </a:r>
            <a:br>
              <a:rPr lang="zh-TW" altLang="zh-HK" dirty="0"/>
            </a:b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3685357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5400599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/>
              <a:t>希望这些中堅份子继续加油</a:t>
            </a:r>
            <a:r>
              <a:rPr lang="zh-CN" altLang="zh-HK" b="1" dirty="0" smtClean="0"/>
              <a:t>。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zh-CN" altLang="zh-HK" b="1" dirty="0" smtClean="0"/>
              <a:t>也</a:t>
            </a:r>
            <a:r>
              <a:rPr lang="zh-CN" altLang="zh-HK" b="1" dirty="0"/>
              <a:t>希望大家在能力范围内多参加自愿工作，加入新动力，分担</a:t>
            </a:r>
            <a:r>
              <a:rPr lang="zh-TW" altLang="zh-HK" b="1" dirty="0"/>
              <a:t>—</a:t>
            </a:r>
            <a:r>
              <a:rPr lang="zh-CN" altLang="zh-HK" b="1" dirty="0"/>
              <a:t>点，也引进新主意，新活力，这樣才能譲所有活动都更能持久。</a:t>
            </a:r>
            <a:r>
              <a:rPr lang="zh-TW" altLang="zh-HK" dirty="0"/>
              <a:t/>
            </a:r>
            <a:br>
              <a:rPr lang="zh-TW" altLang="zh-HK" dirty="0"/>
            </a:b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459898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5400599"/>
          </a:xfrm>
        </p:spPr>
        <p:txBody>
          <a:bodyPr>
            <a:normAutofit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/>
              <a:t>在此特别感谢约跑金牌後勤</a:t>
            </a:r>
            <a:r>
              <a:rPr lang="zh-TW" altLang="zh-HK" b="1" dirty="0"/>
              <a:t>"</a:t>
            </a:r>
            <a:r>
              <a:rPr lang="zh-CN" altLang="zh-HK" b="1" dirty="0"/>
              <a:t>自由，格格</a:t>
            </a:r>
            <a:r>
              <a:rPr lang="zh-TW" altLang="zh-HK" b="1" dirty="0"/>
              <a:t>"</a:t>
            </a:r>
            <a:r>
              <a:rPr lang="zh-CN" altLang="zh-HK" b="1" dirty="0"/>
              <a:t>，小俊，胡队</a:t>
            </a:r>
            <a:r>
              <a:rPr lang="zh-TW" altLang="zh-HK" b="1" dirty="0"/>
              <a:t>, </a:t>
            </a:r>
            <a:r>
              <a:rPr lang="en-US" altLang="zh-TW" b="1" dirty="0" smtClean="0"/>
              <a:t>(</a:t>
            </a:r>
            <a:r>
              <a:rPr lang="zh-CN" altLang="zh-HK" b="1" dirty="0" smtClean="0"/>
              <a:t>胡子</a:t>
            </a:r>
            <a:r>
              <a:rPr lang="en-US" altLang="zh-CN" b="1" dirty="0" smtClean="0"/>
              <a:t>)</a:t>
            </a:r>
            <a:r>
              <a:rPr lang="zh-CN" altLang="zh-HK" b="1" dirty="0" smtClean="0"/>
              <a:t>。</a:t>
            </a:r>
            <a:r>
              <a:rPr lang="zh-CN" altLang="zh-HK" b="1" dirty="0"/>
              <a:t>有你们的支持，令约跑能风雨不改地进行</a:t>
            </a:r>
            <a:r>
              <a:rPr lang="zh-TW" altLang="zh-HK" b="1" dirty="0"/>
              <a:t>.</a:t>
            </a:r>
            <a:endParaRPr lang="zh-HK" altLang="en-US" dirty="0"/>
          </a:p>
        </p:txBody>
      </p:sp>
    </p:spTree>
    <p:extLst>
      <p:ext uri="{BB962C8B-B14F-4D97-AF65-F5344CB8AC3E}">
        <p14:creationId xmlns:p14="http://schemas.microsoft.com/office/powerpoint/2010/main" val="22392824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5400599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/>
              <a:t>多谢约跑元老</a:t>
            </a:r>
            <a:r>
              <a:rPr lang="zh-TW" altLang="zh-HK" b="1" dirty="0" smtClean="0"/>
              <a:t>: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 smtClean="0"/>
              <a:t>小</a:t>
            </a:r>
            <a:r>
              <a:rPr lang="zh-CN" altLang="zh-HK" b="1" dirty="0"/>
              <a:t>辜，亨叔，</a:t>
            </a:r>
            <a:r>
              <a:rPr lang="zh-TW" altLang="zh-HK" b="1" dirty="0"/>
              <a:t>Suesu</a:t>
            </a:r>
            <a:r>
              <a:rPr lang="zh-CN" altLang="zh-HK" b="1" dirty="0"/>
              <a:t>，大宝，百能，左力，陈旺，老贝，潛水，静简</a:t>
            </a:r>
            <a:r>
              <a:rPr lang="zh-TW" altLang="zh-HK" b="1" dirty="0"/>
              <a:t>P0</a:t>
            </a:r>
            <a:r>
              <a:rPr lang="zh-CN" altLang="zh-HK" b="1" dirty="0"/>
              <a:t>，</a:t>
            </a:r>
            <a:r>
              <a:rPr lang="zh-TW" altLang="zh-HK" b="1" dirty="0"/>
              <a:t>Wind</a:t>
            </a:r>
            <a:r>
              <a:rPr lang="zh-CN" altLang="zh-HK" b="1" dirty="0"/>
              <a:t>，大米</a:t>
            </a:r>
            <a:r>
              <a:rPr lang="zh-TW" altLang="zh-HK" b="1" dirty="0"/>
              <a:t>, Stoneee, Lina,</a:t>
            </a:r>
            <a:r>
              <a:rPr lang="zh-CN" altLang="zh-HK" b="1" dirty="0"/>
              <a:t>萝卜</a:t>
            </a:r>
            <a:r>
              <a:rPr lang="zh-TW" altLang="zh-HK" b="1" dirty="0"/>
              <a:t>, </a:t>
            </a:r>
            <a:r>
              <a:rPr lang="zh-CN" altLang="zh-HK" b="1" dirty="0"/>
              <a:t>小潜</a:t>
            </a:r>
            <a:r>
              <a:rPr lang="zh-TW" altLang="zh-HK" b="1" dirty="0"/>
              <a:t>-Mzoe, </a:t>
            </a:r>
            <a:r>
              <a:rPr lang="zh-CN" altLang="zh-HK" b="1" dirty="0"/>
              <a:t>陈欣，大另类，卧底</a:t>
            </a:r>
            <a:r>
              <a:rPr lang="zh-TW" altLang="zh-HK" b="1" dirty="0"/>
              <a:t>, ,</a:t>
            </a:r>
            <a:r>
              <a:rPr lang="zh-CN" altLang="zh-HK" b="1" dirty="0"/>
              <a:t>慢慢來</a:t>
            </a:r>
            <a:r>
              <a:rPr lang="zh-TW" altLang="zh-HK" b="1" dirty="0"/>
              <a:t>, </a:t>
            </a:r>
            <a:r>
              <a:rPr lang="zh-CN" altLang="zh-HK" b="1" dirty="0"/>
              <a:t>劳神</a:t>
            </a:r>
            <a:r>
              <a:rPr lang="zh-TW" altLang="zh-HK" b="1" dirty="0"/>
              <a:t>,</a:t>
            </a:r>
            <a:r>
              <a:rPr lang="zh-CN" altLang="zh-HK" b="1" dirty="0"/>
              <a:t>方亮</a:t>
            </a:r>
            <a:r>
              <a:rPr lang="zh-TW" altLang="zh-HK" b="1" dirty="0"/>
              <a:t>, </a:t>
            </a:r>
            <a:r>
              <a:rPr lang="zh-CN" altLang="zh-HK" b="1" dirty="0"/>
              <a:t>阿汪</a:t>
            </a:r>
            <a:r>
              <a:rPr lang="zh-TW" altLang="zh-HK" b="1" dirty="0"/>
              <a:t>. </a:t>
            </a:r>
            <a:endParaRPr lang="zh-TW" altLang="zh-HK" dirty="0"/>
          </a:p>
        </p:txBody>
      </p:sp>
    </p:spTree>
    <p:extLst>
      <p:ext uri="{BB962C8B-B14F-4D97-AF65-F5344CB8AC3E}">
        <p14:creationId xmlns:p14="http://schemas.microsoft.com/office/powerpoint/2010/main" val="970418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5400599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 smtClean="0"/>
              <a:t>曾</a:t>
            </a:r>
            <a:r>
              <a:rPr lang="zh-CN" altLang="zh-HK" b="1" dirty="0"/>
              <a:t>经积极的倒影</a:t>
            </a:r>
            <a:r>
              <a:rPr lang="zh-TW" altLang="zh-HK" b="1" dirty="0"/>
              <a:t>, </a:t>
            </a:r>
            <a:r>
              <a:rPr lang="zh-CN" altLang="zh-HK" b="1" dirty="0"/>
              <a:t>小王子</a:t>
            </a:r>
            <a:r>
              <a:rPr lang="zh-TW" altLang="zh-HK" b="1" dirty="0"/>
              <a:t>, </a:t>
            </a:r>
            <a:r>
              <a:rPr lang="zh-CN" altLang="zh-HK" b="1" dirty="0"/>
              <a:t>小吉</a:t>
            </a:r>
            <a:r>
              <a:rPr lang="zh-TW" altLang="zh-HK" b="1" dirty="0"/>
              <a:t>. </a:t>
            </a:r>
            <a:r>
              <a:rPr lang="zh-CN" altLang="zh-HK" b="1" dirty="0"/>
              <a:t>小艾</a:t>
            </a:r>
            <a:r>
              <a:rPr lang="zh-TW" altLang="zh-HK" b="1" dirty="0"/>
              <a:t>, </a:t>
            </a:r>
            <a:r>
              <a:rPr lang="zh-CN" altLang="zh-HK" b="1" dirty="0"/>
              <a:t>象象</a:t>
            </a:r>
            <a:r>
              <a:rPr lang="zh-TW" altLang="zh-HK" b="1" dirty="0"/>
              <a:t>, YK, </a:t>
            </a:r>
            <a:r>
              <a:rPr lang="zh-CN" altLang="zh-HK" b="1" dirty="0"/>
              <a:t>冰冰</a:t>
            </a:r>
            <a:r>
              <a:rPr lang="zh-TW" altLang="zh-HK" b="1" dirty="0"/>
              <a:t>. 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en-US" altLang="zh-TW" b="1" dirty="0"/>
              <a:t/>
            </a:r>
            <a:br>
              <a:rPr lang="en-US" altLang="zh-TW" b="1" dirty="0"/>
            </a:br>
            <a:r>
              <a:rPr lang="zh-CN" altLang="zh-HK" b="1" dirty="0" smtClean="0"/>
              <a:t>约</a:t>
            </a:r>
            <a:r>
              <a:rPr lang="zh-CN" altLang="zh-HK" b="1" dirty="0"/>
              <a:t>跑新秀紫猫猫</a:t>
            </a:r>
            <a:r>
              <a:rPr lang="zh-TW" altLang="zh-HK" b="1" dirty="0"/>
              <a:t>, MT, </a:t>
            </a:r>
            <a:r>
              <a:rPr lang="zh-CN" altLang="zh-HK" b="1" dirty="0"/>
              <a:t>甲鱼</a:t>
            </a:r>
            <a:r>
              <a:rPr lang="zh-TW" altLang="zh-HK" b="1" dirty="0"/>
              <a:t>, </a:t>
            </a:r>
            <a:r>
              <a:rPr lang="zh-CN" altLang="zh-HK" b="1" dirty="0"/>
              <a:t>医生</a:t>
            </a:r>
            <a:r>
              <a:rPr lang="zh-TW" altLang="zh-HK" b="1" dirty="0"/>
              <a:t>, </a:t>
            </a:r>
            <a:r>
              <a:rPr lang="zh-CN" altLang="zh-HK" b="1" dirty="0"/>
              <a:t>小雪</a:t>
            </a:r>
            <a:r>
              <a:rPr lang="zh-TW" altLang="zh-HK" b="1" dirty="0"/>
              <a:t>, </a:t>
            </a:r>
            <a:r>
              <a:rPr lang="zh-CN" altLang="zh-HK" b="1" dirty="0"/>
              <a:t>小花匠</a:t>
            </a:r>
            <a:r>
              <a:rPr lang="zh-TW" altLang="zh-HK" b="1" dirty="0"/>
              <a:t>, </a:t>
            </a:r>
            <a:r>
              <a:rPr lang="zh-TW" altLang="en-US" b="1" dirty="0" smtClean="0"/>
              <a:t>核桃</a:t>
            </a:r>
            <a:r>
              <a:rPr lang="en-US" altLang="zh-TW" b="1" dirty="0" smtClean="0"/>
              <a:t>, </a:t>
            </a:r>
            <a:r>
              <a:rPr lang="zh-CN" altLang="zh-HK" b="1" dirty="0" smtClean="0"/>
              <a:t>越</a:t>
            </a:r>
            <a:r>
              <a:rPr lang="zh-CN" altLang="zh-HK" b="1" dirty="0"/>
              <a:t>野等等</a:t>
            </a:r>
            <a:r>
              <a:rPr lang="zh-TW" altLang="zh-HK" b="1" dirty="0"/>
              <a:t>, 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en-US" altLang="zh-TW" b="1" dirty="0"/>
              <a:t/>
            </a:r>
            <a:br>
              <a:rPr lang="en-US" altLang="zh-TW" b="1" dirty="0"/>
            </a:br>
            <a:r>
              <a:rPr lang="zh-CN" altLang="zh-HK" b="1" dirty="0" smtClean="0"/>
              <a:t>因</a:t>
            </a:r>
            <a:r>
              <a:rPr lang="zh-CN" altLang="zh-HK" b="1" dirty="0"/>
              <a:t>为有你们的积极参与和分享，约跑才能更精彩。</a:t>
            </a:r>
            <a:endParaRPr lang="zh-TW" altLang="zh-HK" dirty="0"/>
          </a:p>
        </p:txBody>
      </p:sp>
    </p:spTree>
    <p:extLst>
      <p:ext uri="{BB962C8B-B14F-4D97-AF65-F5344CB8AC3E}">
        <p14:creationId xmlns:p14="http://schemas.microsoft.com/office/powerpoint/2010/main" val="3045382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6048672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/>
              <a:t>其实來沪六年。最开心是加入了</a:t>
            </a:r>
            <a:r>
              <a:rPr lang="zh-TW" altLang="zh-HK" b="1" dirty="0"/>
              <a:t>"—</a:t>
            </a:r>
            <a:r>
              <a:rPr lang="zh-CN" altLang="zh-HK" b="1" dirty="0"/>
              <a:t>起跑</a:t>
            </a:r>
            <a:r>
              <a:rPr lang="zh-TW" altLang="zh-HK" b="1" dirty="0"/>
              <a:t>"</a:t>
            </a:r>
            <a:r>
              <a:rPr lang="zh-CN" altLang="zh-HK" b="1" dirty="0"/>
              <a:t>，認識了你们这些志同道合的跑友</a:t>
            </a:r>
            <a:r>
              <a:rPr lang="zh-CN" altLang="zh-HK" b="1" dirty="0" smtClean="0"/>
              <a:t>。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zh-CN" altLang="zh-HK" b="1" dirty="0" smtClean="0"/>
              <a:t>我</a:t>
            </a:r>
            <a:r>
              <a:rPr lang="zh-CN" altLang="zh-HK" b="1" dirty="0"/>
              <a:t>们除了平時</a:t>
            </a:r>
            <a:r>
              <a:rPr lang="zh-TW" altLang="zh-HK" b="1" dirty="0"/>
              <a:t>—</a:t>
            </a:r>
            <a:r>
              <a:rPr lang="zh-CN" altLang="zh-HK" b="1" dirty="0"/>
              <a:t>起训练，更一起</a:t>
            </a:r>
            <a:r>
              <a:rPr lang="zh-TW" altLang="zh-HK" b="1" dirty="0"/>
              <a:t>FB</a:t>
            </a:r>
            <a:r>
              <a:rPr lang="zh-CN" altLang="zh-HK" b="1" dirty="0"/>
              <a:t>，一起</a:t>
            </a:r>
            <a:r>
              <a:rPr lang="zh-TW" altLang="zh-HK" b="1" dirty="0"/>
              <a:t>K</a:t>
            </a:r>
            <a:r>
              <a:rPr lang="zh-CN" altLang="zh-HK" b="1" dirty="0"/>
              <a:t>歌，</a:t>
            </a:r>
            <a:r>
              <a:rPr lang="zh-TW" altLang="zh-HK" b="1" dirty="0"/>
              <a:t>—</a:t>
            </a:r>
            <a:r>
              <a:rPr lang="zh-CN" altLang="zh-HK" b="1" dirty="0"/>
              <a:t>起去各地以参赛為名，游玩為主</a:t>
            </a:r>
            <a:r>
              <a:rPr lang="zh-CN" altLang="zh-HK" b="1" dirty="0" smtClean="0"/>
              <a:t>。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en-US" altLang="zh-CN" b="1" dirty="0"/>
              <a:t/>
            </a:r>
            <a:br>
              <a:rPr lang="en-US" altLang="zh-CN" b="1" dirty="0"/>
            </a:br>
            <a:r>
              <a:rPr lang="zh-CN" altLang="zh-HK" b="1" dirty="0" smtClean="0"/>
              <a:t>令</a:t>
            </a:r>
            <a:r>
              <a:rPr lang="zh-CN" altLang="zh-HK" b="1" dirty="0"/>
              <a:t>生活更加充实</a:t>
            </a:r>
            <a:r>
              <a:rPr lang="zh-TW" altLang="zh-HK" b="1" dirty="0"/>
              <a:t>,</a:t>
            </a:r>
            <a:r>
              <a:rPr lang="zh-CN" altLang="zh-HK" b="1" dirty="0"/>
              <a:t>留下不少美丽回忆</a:t>
            </a:r>
            <a:r>
              <a:rPr lang="zh-TW" altLang="zh-HK" b="1" dirty="0"/>
              <a:t>, </a:t>
            </a:r>
            <a:r>
              <a:rPr lang="zh-CN" altLang="zh-HK" b="1" dirty="0"/>
              <a:t>令每天都活得精彩。</a:t>
            </a:r>
            <a:r>
              <a:rPr lang="zh-TW" altLang="zh-HK" dirty="0"/>
              <a:t/>
            </a:r>
            <a:br>
              <a:rPr lang="zh-TW" altLang="zh-HK" dirty="0"/>
            </a:br>
            <a:endParaRPr lang="zh-TW" altLang="zh-HK" dirty="0"/>
          </a:p>
        </p:txBody>
      </p:sp>
    </p:spTree>
    <p:extLst>
      <p:ext uri="{BB962C8B-B14F-4D97-AF65-F5344CB8AC3E}">
        <p14:creationId xmlns:p14="http://schemas.microsoft.com/office/powerpoint/2010/main" val="4173700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6048672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/>
              <a:t>最後想说要谢谢的应是</a:t>
            </a:r>
            <a:r>
              <a:rPr lang="zh-TW" altLang="zh-HK" b="1" dirty="0"/>
              <a:t>KeIvin</a:t>
            </a:r>
            <a:r>
              <a:rPr lang="zh-CN" altLang="zh-HK" b="1" dirty="0"/>
              <a:t>和</a:t>
            </a:r>
            <a:r>
              <a:rPr lang="zh-TW" altLang="zh-HK" b="1" dirty="0"/>
              <a:t>Geo</a:t>
            </a:r>
            <a:r>
              <a:rPr lang="zh-CN" altLang="zh-HK" b="1" dirty="0"/>
              <a:t>创立了</a:t>
            </a:r>
            <a:r>
              <a:rPr lang="zh-TW" altLang="zh-HK" b="1" dirty="0"/>
              <a:t>—</a:t>
            </a:r>
            <a:r>
              <a:rPr lang="zh-CN" altLang="zh-HK" b="1" dirty="0"/>
              <a:t>起跑和論坛</a:t>
            </a:r>
            <a:r>
              <a:rPr lang="zh-CN" altLang="zh-HK" b="1" dirty="0" smtClean="0"/>
              <a:t>。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en-US" altLang="zh-CN" b="1" dirty="0"/>
              <a:t/>
            </a:r>
            <a:br>
              <a:rPr lang="en-US" altLang="zh-CN" b="1" dirty="0"/>
            </a:br>
            <a:r>
              <a:rPr lang="zh-CN" altLang="zh-HK" b="1" dirty="0" smtClean="0"/>
              <a:t>因</a:t>
            </a:r>
            <a:r>
              <a:rPr lang="zh-CN" altLang="zh-HK" b="1" dirty="0"/>
              <a:t>为你们当年的梦想和多年不懈追求</a:t>
            </a:r>
            <a:r>
              <a:rPr lang="zh-TW" altLang="zh-HK" b="1" dirty="0"/>
              <a:t>, </a:t>
            </a:r>
            <a:r>
              <a:rPr lang="zh-CN" altLang="zh-HK" b="1" dirty="0"/>
              <a:t>，帮助了包括老梅在内</a:t>
            </a:r>
            <a:r>
              <a:rPr lang="zh-TW" altLang="zh-HK" b="1" dirty="0"/>
              <a:t>-</a:t>
            </a:r>
            <a:r>
              <a:rPr lang="zh-CN" altLang="zh-HK" b="1" dirty="0"/>
              <a:t>数以千计的跑友充实人生</a:t>
            </a:r>
            <a:r>
              <a:rPr lang="zh-CN" altLang="zh-HK" b="1" dirty="0" smtClean="0"/>
              <a:t>。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en-US" altLang="zh-CN" b="1" dirty="0"/>
              <a:t/>
            </a:r>
            <a:br>
              <a:rPr lang="en-US" altLang="zh-CN" b="1" dirty="0"/>
            </a:br>
            <a:r>
              <a:rPr lang="zh-CN" altLang="zh-HK" b="1" dirty="0" smtClean="0"/>
              <a:t>相</a:t>
            </a:r>
            <a:r>
              <a:rPr lang="zh-CN" altLang="zh-HK" b="1" dirty="0"/>
              <a:t>信这也是在场或不在场跑友的心声</a:t>
            </a:r>
            <a:r>
              <a:rPr lang="zh-TW" altLang="zh-HK" b="1" dirty="0"/>
              <a:t>.</a:t>
            </a:r>
            <a:r>
              <a:rPr lang="zh-TW" altLang="zh-HK" dirty="0"/>
              <a:t/>
            </a:r>
            <a:br>
              <a:rPr lang="zh-TW" altLang="zh-HK" dirty="0"/>
            </a:br>
            <a:endParaRPr lang="zh-TW" altLang="zh-HK" dirty="0"/>
          </a:p>
        </p:txBody>
      </p:sp>
    </p:spTree>
    <p:extLst>
      <p:ext uri="{BB962C8B-B14F-4D97-AF65-F5344CB8AC3E}">
        <p14:creationId xmlns:p14="http://schemas.microsoft.com/office/powerpoint/2010/main" val="30773336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836712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en-US" altLang="zh-TW" b="1" dirty="0" err="1" smtClean="0"/>
              <a:t>敬赠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en-US" altLang="zh-TW" b="1" dirty="0" smtClean="0"/>
              <a:t>老梅约跑52次记念衣</a:t>
            </a:r>
            <a:br>
              <a:rPr lang="en-US" altLang="zh-TW" b="1" dirty="0" smtClean="0"/>
            </a:br>
            <a:r>
              <a:rPr lang="en-US" altLang="zh-TW" b="1" dirty="0" err="1" smtClean="0"/>
              <a:t>以表敬意</a:t>
            </a:r>
            <a:r>
              <a:rPr lang="zh-TW" altLang="zh-HK" dirty="0"/>
              <a:t/>
            </a:r>
            <a:br>
              <a:rPr lang="zh-TW" altLang="zh-HK" dirty="0"/>
            </a:br>
            <a:endParaRPr lang="zh-TW" altLang="zh-HK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195" y="3284985"/>
            <a:ext cx="2129612" cy="2220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5504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5544616"/>
          </a:xfrm>
        </p:spPr>
        <p:txBody>
          <a:bodyPr>
            <a:normAutofit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/>
              <a:t>祝大家马</a:t>
            </a:r>
            <a:r>
              <a:rPr lang="zh-CN" altLang="zh-HK" b="1" dirty="0" smtClean="0"/>
              <a:t>年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zh-CN" altLang="zh-HK" b="1" dirty="0" smtClean="0"/>
              <a:t>继</a:t>
            </a:r>
            <a:r>
              <a:rPr lang="zh-CN" altLang="zh-HK" b="1" dirty="0"/>
              <a:t>续健康</a:t>
            </a:r>
            <a:r>
              <a:rPr lang="zh-TW" altLang="zh-HK" b="1" dirty="0"/>
              <a:t>, </a:t>
            </a:r>
            <a:r>
              <a:rPr lang="zh-CN" altLang="zh-HK" b="1" dirty="0"/>
              <a:t>快乐</a:t>
            </a:r>
            <a:r>
              <a:rPr lang="zh-TW" altLang="zh-HK" b="1" dirty="0"/>
              <a:t>, </a:t>
            </a:r>
            <a:r>
              <a:rPr lang="zh-CN" altLang="zh-HK" b="1" dirty="0"/>
              <a:t>分</a:t>
            </a:r>
            <a:r>
              <a:rPr lang="zh-CN" altLang="zh-HK" b="1" dirty="0" smtClean="0"/>
              <a:t>享</a:t>
            </a:r>
            <a:r>
              <a:rPr lang="en-US" altLang="zh-CN" b="1" dirty="0" smtClean="0"/>
              <a:t/>
            </a:r>
            <a:br>
              <a:rPr lang="en-US" altLang="zh-CN" b="1" dirty="0" smtClean="0"/>
            </a:br>
            <a:r>
              <a:rPr lang="zh-TW" altLang="zh-HK" b="1" dirty="0" smtClean="0"/>
              <a:t> 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CN" altLang="zh-HK" b="1" dirty="0" smtClean="0"/>
              <a:t>用</a:t>
            </a:r>
            <a:r>
              <a:rPr lang="zh-CN" altLang="zh-HK" b="1" dirty="0"/>
              <a:t>餐愉快</a:t>
            </a:r>
            <a:r>
              <a:rPr lang="zh-TW" altLang="zh-HK" b="1" dirty="0"/>
              <a:t>!</a:t>
            </a:r>
            <a:endParaRPr lang="zh-TW" altLang="zh-HK" dirty="0"/>
          </a:p>
        </p:txBody>
      </p:sp>
    </p:spTree>
    <p:extLst>
      <p:ext uri="{BB962C8B-B14F-4D97-AF65-F5344CB8AC3E}">
        <p14:creationId xmlns:p14="http://schemas.microsoft.com/office/powerpoint/2010/main" val="672496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0</Words>
  <Application>Microsoft Office PowerPoint</Application>
  <PresentationFormat>On-screen Show (4:3)</PresentationFormat>
  <Paragraphs>13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 2013/14年度一起跑年会年度奖感言 </vt:lpstr>
      <vt:lpstr> 2013/14年度一起跑年会 年度奖感言 </vt:lpstr>
      <vt:lpstr> 很榮幸再次獲得—起跑年度奖。 適逢老梅约跑五周年，今年这奖也是意义重大.  须然老梅做事一向是只作自己也享受的事情，工作如是，工余也是这樣。从來沒有期待和计较回報，不过得到大家认同，也是很大鼓舞。 </vt:lpstr>
      <vt:lpstr> 人生在世,一定要有梦想, 要有激惰去追求理想, 这样才能坚持.  我对运动特别是跑步是有很大很高的梦, 这个梦启发了无数激情去追求, 因而留下了不小能令自已小骄傲的记忆, 令周日约跑, 周四速度练习能风雨不改持续五年. </vt:lpstr>
      <vt:lpstr> 一起跑成功主要还是靠大家共同努力，无私付出。无数次出游都会有自愿者放棄私人時间悉心安排一切。  周日约跑和中医大速度练习参加人数与日俱增，觉得这些最重要还是有一班不断扩大的中堅份子在墨墨努力。 </vt:lpstr>
      <vt:lpstr> 希望这些中堅份子继续加油。 也希望大家在能力范围内多参加自愿工作，加入新动力，分担—点，也引进新主意，新活力，这樣才能譲所有活动都更能持久。 </vt:lpstr>
      <vt:lpstr> 在此特别感谢约跑金牌後勤"自由，格格"，小俊，胡队, (胡子)。有你们的支持，令约跑能风雨不改地进行.</vt:lpstr>
      <vt:lpstr> 多谢约跑元老: 小辜，亨叔，Suesu，大宝，百能，左力，陈旺，老贝，潛水，静简P0，Wind，大米, Stoneee, Lina,萝卜, 小潜-Mzoe, 陈欣，大另类，卧底, ,慢慢來, 劳神,方亮, 阿汪. </vt:lpstr>
      <vt:lpstr> 曾经积极的倒影, 小王子, 小吉. 小艾, 象象, YK, 冰冰.   约跑新秀紫猫猫, MT, 甲鱼, 医生, 小雪, 小花匠, 核桃, 越野等等,   因为有你们的积极参与和分享，约跑才能更精彩。</vt:lpstr>
      <vt:lpstr> 其实來沪六年。最开心是加入了"—起跑"，認識了你们这些志同道合的跑友。  我们除了平時—起训练，更一起FB，一起K歌，—起去各地以参赛為名，游玩為主。  令生活更加充实,留下不少美丽回忆, 令每天都活得精彩。 </vt:lpstr>
      <vt:lpstr> 最後想说要谢谢的应是KeIvin和Geo创立了—起跑和論坛。  因为你们当年的梦想和多年不懈追求, ，帮助了包括老梅在内-数以千计的跑友充实人生。  相信这也是在场或不在场跑友的心声. </vt:lpstr>
      <vt:lpstr> 敬赠 老梅约跑52次记念衣 以表敬意 </vt:lpstr>
      <vt:lpstr> 祝大家马年  继续健康, 快乐, 分享   用餐愉快!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2013/14年度一起跑年会 年度奖感言</dc:title>
  <dc:creator>Paulmui</dc:creator>
  <cp:lastModifiedBy>Paulmui</cp:lastModifiedBy>
  <cp:revision>6</cp:revision>
  <dcterms:created xsi:type="dcterms:W3CDTF">2014-01-11T05:52:09Z</dcterms:created>
  <dcterms:modified xsi:type="dcterms:W3CDTF">2014-01-12T00:34:07Z</dcterms:modified>
</cp:coreProperties>
</file>